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10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77446" y="908720"/>
            <a:ext cx="8589109" cy="2016224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А10. Химические свойства оксидов: основных, </a:t>
            </a:r>
            <a:r>
              <a:rPr lang="ru-RU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амфотерных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кислотных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10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05808" y="2924944"/>
          <a:ext cx="233238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57630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endParaRPr lang="ru-RU" sz="32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3200" b="1" i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i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32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Ca(OH)</a:t>
                      </a:r>
                      <a:r>
                        <a:rPr lang="en-US" sz="3200" b="1" i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en-US" sz="3200" b="1" i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56388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Оксид углерода(</a:t>
            </a:r>
            <a:r>
              <a:rPr lang="de-DE" sz="3200" b="1" dirty="0" smtClean="0">
                <a:solidFill>
                  <a:srgbClr val="002060"/>
                </a:solidFill>
              </a:rPr>
              <a:t>IV) </a:t>
            </a:r>
            <a:r>
              <a:rPr lang="ru-RU" sz="3200" b="1" dirty="0" smtClean="0">
                <a:solidFill>
                  <a:srgbClr val="002060"/>
                </a:solidFill>
              </a:rPr>
              <a:t>взаимодействует с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4018" y="2924944"/>
          <a:ext cx="839596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63988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фосфора(</a:t>
                      </a:r>
                      <a:r>
                        <a:rPr lang="en-US" sz="3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3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</a:t>
                      </a:r>
                      <a:r>
                        <a:rPr lang="ru-RU" sz="3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калия</a:t>
                      </a:r>
                      <a:endParaRPr lang="ru-RU" sz="31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алюминия и водой</a:t>
                      </a:r>
                      <a:endParaRPr lang="ru-RU" sz="31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кремния и соляной кислотой</a:t>
                      </a:r>
                      <a:endParaRPr lang="ru-RU" sz="31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цинка и кислородом</a:t>
                      </a:r>
                      <a:endParaRPr lang="ru-RU" sz="31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53955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Химическая реакция возможна между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41830" y="2924944"/>
          <a:ext cx="306034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30425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и 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Ag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HCl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20384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Оксид цинка реагирует с каждым из двух веществ: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6" y="2492896"/>
          <a:ext cx="8352928" cy="291957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5968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вода и соляная кислота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азотная кислота и разбавленный раствор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гидроксида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калия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соляная кислота и водород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водород и хлорид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539552" y="2564904"/>
            <a:ext cx="504056" cy="2808312"/>
            <a:chOff x="179512" y="2924944"/>
            <a:chExt cx="504056" cy="280831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292494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64502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Оксид меди(II) реагирует с каждым из веществ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98903" y="2924944"/>
          <a:ext cx="174619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99011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СaO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85192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 с водой, и с соляной кислотой реагирует оксид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95392" y="2924944"/>
          <a:ext cx="195321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19713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7991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 с раствором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гидроксида</a:t>
            </a:r>
            <a:r>
              <a:rPr lang="ru-RU" sz="3200" b="1" dirty="0" smtClean="0">
                <a:solidFill>
                  <a:srgbClr val="002060"/>
                </a:solidFill>
              </a:rPr>
              <a:t> натрия, и с соляной кислотой реагирует оксид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51648" y="2924944"/>
          <a:ext cx="184070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08462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7991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Оксид кальция реагирует с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31604" y="2924944"/>
          <a:ext cx="488079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12470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водородом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соляной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азотом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углерода 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26774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Оксид меди(</a:t>
            </a:r>
            <a:r>
              <a:rPr lang="en-US" sz="3200" b="1" dirty="0" smtClean="0">
                <a:solidFill>
                  <a:srgbClr val="002060"/>
                </a:solidFill>
              </a:rPr>
              <a:t>II</a:t>
            </a:r>
            <a:r>
              <a:rPr lang="ru-RU" sz="3200" b="1" dirty="0" smtClean="0">
                <a:solidFill>
                  <a:srgbClr val="002060"/>
                </a:solidFill>
              </a:rPr>
              <a:t>) </a:t>
            </a:r>
            <a:r>
              <a:rPr lang="ru-RU" sz="3200" b="1" u="sng" dirty="0" smtClean="0">
                <a:solidFill>
                  <a:srgbClr val="002060"/>
                </a:solidFill>
              </a:rPr>
              <a:t>не реагирует</a:t>
            </a:r>
            <a:r>
              <a:rPr lang="ru-RU" sz="3200" b="1" dirty="0" smtClean="0">
                <a:solidFill>
                  <a:srgbClr val="002060"/>
                </a:solidFill>
              </a:rPr>
              <a:t> с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7524" y="2636912"/>
          <a:ext cx="856895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81286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серы(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соляной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алюминия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натрия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бериллия и кислородом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железа(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оксидом калия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467544" y="2708920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Химическая реакция возможна между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39616" y="2924944"/>
          <a:ext cx="466476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90868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кремния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сульфатом бария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медью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41176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Оксид серы(</a:t>
            </a:r>
            <a:r>
              <a:rPr lang="de-DE" sz="3200" b="1" dirty="0" smtClean="0">
                <a:solidFill>
                  <a:srgbClr val="002060"/>
                </a:solidFill>
              </a:rPr>
              <a:t>IV) </a:t>
            </a:r>
            <a:r>
              <a:rPr lang="ru-RU" sz="3200" b="1" dirty="0" smtClean="0">
                <a:solidFill>
                  <a:srgbClr val="002060"/>
                </a:solidFill>
              </a:rPr>
              <a:t>реагирует с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468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36</cp:revision>
  <dcterms:created xsi:type="dcterms:W3CDTF">2013-03-03T11:29:53Z</dcterms:created>
  <dcterms:modified xsi:type="dcterms:W3CDTF">2013-08-13T07:21:48Z</dcterms:modified>
</cp:coreProperties>
</file>